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76" r:id="rId3"/>
    <p:sldId id="273" r:id="rId4"/>
    <p:sldId id="269" r:id="rId5"/>
    <p:sldId id="270" r:id="rId6"/>
    <p:sldId id="274" r:id="rId7"/>
    <p:sldId id="275" r:id="rId8"/>
    <p:sldId id="272" r:id="rId9"/>
  </p:sldIdLst>
  <p:sldSz cx="12192000" cy="6858000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413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933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32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2611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4591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47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5545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596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891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886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781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579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527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234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951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191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855AF-9D66-4364-8C77-4EF0C2BE6FC6}" type="datetimeFigureOut">
              <a:rPr lang="nb-NO" smtClean="0"/>
              <a:t>20.11.2017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851D70-27DF-49F2-AEC6-033D99EDC9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625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63387" y="1651498"/>
            <a:ext cx="8973670" cy="1646302"/>
          </a:xfrm>
        </p:spPr>
        <p:txBody>
          <a:bodyPr/>
          <a:lstStyle/>
          <a:p>
            <a:pPr algn="ctr"/>
            <a:r>
              <a:rPr lang="nb-NO" sz="6600" b="1" dirty="0" err="1"/>
              <a:t>Relasjonskompetanse</a:t>
            </a:r>
            <a:br>
              <a:rPr lang="nb-NO" sz="6600" b="1" dirty="0"/>
            </a:br>
            <a:endParaRPr lang="nb-NO" sz="66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44314" y="2750952"/>
            <a:ext cx="7766936" cy="1776224"/>
          </a:xfrm>
        </p:spPr>
        <p:txBody>
          <a:bodyPr>
            <a:normAutofit lnSpcReduction="10000"/>
          </a:bodyPr>
          <a:lstStyle/>
          <a:p>
            <a:pPr algn="ctr"/>
            <a:r>
              <a:rPr lang="nb-NO" sz="5700" b="1" dirty="0"/>
              <a:t>«Det sympatiske mennesket»</a:t>
            </a:r>
          </a:p>
          <a:p>
            <a:pPr algn="ctr"/>
            <a:endParaRPr lang="nb-NO" sz="4500" dirty="0"/>
          </a:p>
        </p:txBody>
      </p:sp>
    </p:spTree>
    <p:extLst>
      <p:ext uri="{BB962C8B-B14F-4D97-AF65-F5344CB8AC3E}">
        <p14:creationId xmlns:p14="http://schemas.microsoft.com/office/powerpoint/2010/main" val="300400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b="1" dirty="0"/>
              <a:t>En traumebevisst skole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Hva sitter du igjen med som det viktigste?</a:t>
            </a:r>
          </a:p>
          <a:p>
            <a:r>
              <a:rPr lang="nb-NO" sz="2800" dirty="0"/>
              <a:t>Hva kan brukes direkte inn mot ditt møte med elevene?</a:t>
            </a:r>
          </a:p>
          <a:p>
            <a:r>
              <a:rPr lang="nb-NO" sz="2800" dirty="0"/>
              <a:t>Har traumebevissthet sammenheng med </a:t>
            </a:r>
            <a:r>
              <a:rPr lang="nb-NO" sz="2800" dirty="0" err="1"/>
              <a:t>relasjonskompetanse</a:t>
            </a:r>
            <a:r>
              <a:rPr lang="nb-NO" sz="2800" dirty="0"/>
              <a:t>? Gi eksempler. </a:t>
            </a:r>
          </a:p>
        </p:txBody>
      </p:sp>
    </p:spTree>
    <p:extLst>
      <p:ext uri="{BB962C8B-B14F-4D97-AF65-F5344CB8AC3E}">
        <p14:creationId xmlns:p14="http://schemas.microsoft.com/office/powerpoint/2010/main" val="95366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600" dirty="0"/>
              <a:t>Oppdrag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021011"/>
          </a:xfrm>
        </p:spPr>
        <p:txBody>
          <a:bodyPr>
            <a:normAutofit/>
          </a:bodyPr>
          <a:lstStyle/>
          <a:p>
            <a:r>
              <a:rPr lang="nb-NO" sz="2800" b="1" dirty="0"/>
              <a:t>Er noen av dine elever preget av lært hjelpeløshet?</a:t>
            </a:r>
          </a:p>
          <a:p>
            <a:pPr lvl="1"/>
            <a:r>
              <a:rPr lang="nb-NO" sz="2800" dirty="0"/>
              <a:t>Hvilke følelser kan du registrere hos eleven?</a:t>
            </a:r>
          </a:p>
          <a:p>
            <a:pPr lvl="1"/>
            <a:r>
              <a:rPr lang="nb-NO" sz="2800" dirty="0"/>
              <a:t>Hva blir kloke grep for å imøtekomme denne opplevelsen av hjelpeløshet?</a:t>
            </a:r>
          </a:p>
        </p:txBody>
      </p:sp>
    </p:spTree>
    <p:extLst>
      <p:ext uri="{BB962C8B-B14F-4D97-AF65-F5344CB8AC3E}">
        <p14:creationId xmlns:p14="http://schemas.microsoft.com/office/powerpoint/2010/main" val="89369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645460"/>
            <a:ext cx="10908710" cy="58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74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1929"/>
          </a:xfrm>
        </p:spPr>
        <p:txBody>
          <a:bodyPr>
            <a:normAutofit fontScale="92500" lnSpcReduction="20000"/>
          </a:bodyPr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sz="3200" dirty="0"/>
              <a:t>«Det sympatiske» og «Det usympatiske» </a:t>
            </a:r>
          </a:p>
          <a:p>
            <a:pPr lvl="1"/>
            <a:r>
              <a:rPr lang="nb-NO" sz="3200" dirty="0"/>
              <a:t>Vi må ta valget!</a:t>
            </a:r>
          </a:p>
          <a:p>
            <a:pPr lvl="1"/>
            <a:r>
              <a:rPr lang="nb-NO" sz="3200" dirty="0"/>
              <a:t>Proaktiv vs. Reaktiv</a:t>
            </a:r>
          </a:p>
          <a:p>
            <a:r>
              <a:rPr lang="nb-NO" sz="3200" dirty="0"/>
              <a:t>«Det vi velger å se etter, vil vi se mer av»</a:t>
            </a:r>
          </a:p>
          <a:p>
            <a:r>
              <a:rPr lang="nb-NO" sz="3200" b="1" dirty="0"/>
              <a:t>«Det sympatiske»</a:t>
            </a:r>
          </a:p>
          <a:p>
            <a:endParaRPr lang="nb-NO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678" y="444592"/>
            <a:ext cx="63817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16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7200" b="1" dirty="0"/>
              <a:t>Refleksjon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Del et A4-ark i to.</a:t>
            </a:r>
          </a:p>
          <a:p>
            <a:r>
              <a:rPr lang="nb-NO" sz="3600" dirty="0"/>
              <a:t>Tenk på en elev. På den ene siden skriver du ned hva du liker ved eleven (</a:t>
            </a:r>
            <a:r>
              <a:rPr lang="nb-NO" sz="3600" i="1" dirty="0"/>
              <a:t>den sympatiske siden</a:t>
            </a:r>
            <a:r>
              <a:rPr lang="nb-NO" sz="3600" dirty="0"/>
              <a:t>), på den andre hva du ser på som utfordrende og hva du ikke liker (</a:t>
            </a:r>
            <a:r>
              <a:rPr lang="nb-NO" sz="3600" i="1" dirty="0"/>
              <a:t>den usympatiske siden</a:t>
            </a:r>
            <a:r>
              <a:rPr lang="nb-NO" sz="3600" dirty="0"/>
              <a:t>).</a:t>
            </a:r>
          </a:p>
          <a:p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1849046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68370" y="681412"/>
            <a:ext cx="8596668" cy="3880773"/>
          </a:xfrm>
        </p:spPr>
        <p:txBody>
          <a:bodyPr>
            <a:noAutofit/>
          </a:bodyPr>
          <a:lstStyle/>
          <a:p>
            <a:r>
              <a:rPr lang="nb-NO" sz="2800" dirty="0"/>
              <a:t>Se over de to listene.</a:t>
            </a:r>
          </a:p>
          <a:p>
            <a:r>
              <a:rPr lang="nb-NO" sz="4000" b="1" dirty="0"/>
              <a:t>Hva forteller disse listene deg?</a:t>
            </a:r>
          </a:p>
          <a:p>
            <a:pPr lvl="1"/>
            <a:r>
              <a:rPr lang="nb-NO" sz="2800" dirty="0"/>
              <a:t>Hvilket bilde har du av eleven?</a:t>
            </a:r>
          </a:p>
          <a:p>
            <a:pPr lvl="1"/>
            <a:r>
              <a:rPr lang="nb-NO" sz="2800" dirty="0"/>
              <a:t>Hvordan påvirker dette tankene, handlingene og følelsene dine ovenfor denne eleven ?</a:t>
            </a:r>
          </a:p>
          <a:p>
            <a:pPr lvl="1"/>
            <a:r>
              <a:rPr lang="nb-NO" sz="2800" dirty="0"/>
              <a:t>Kan dette påvirke resten av klassens tanker, handlinger og følelser om denne eleven?</a:t>
            </a:r>
          </a:p>
          <a:p>
            <a:pPr lvl="1"/>
            <a:r>
              <a:rPr lang="nb-NO" sz="2800" dirty="0"/>
              <a:t>Hva kan du eventuelt endre for å kunne se noe annet i denne eleven?</a:t>
            </a:r>
          </a:p>
        </p:txBody>
      </p:sp>
    </p:spTree>
    <p:extLst>
      <p:ext uri="{BB962C8B-B14F-4D97-AF65-F5344CB8AC3E}">
        <p14:creationId xmlns:p14="http://schemas.microsoft.com/office/powerpoint/2010/main" val="396795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4228" y="11654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nb-NO" sz="8000" b="1" dirty="0"/>
              <a:t>Oppdrag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659405" y="17033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b-NO" sz="2800" dirty="0"/>
              <a:t>Se over «de sympatiske punktene» på lista. Velg ut to-tre punkter. </a:t>
            </a:r>
          </a:p>
          <a:p>
            <a:r>
              <a:rPr lang="nb-NO" sz="2800" dirty="0"/>
              <a:t>Når du observerer det, kommenter det ovenfor eleven. Marker på lista hva du har sett og fyll inn eventuelt flere sympatiske trekk du har sett i løpet av uka.</a:t>
            </a:r>
          </a:p>
          <a:p>
            <a:endParaRPr lang="nb-NO" sz="2800" dirty="0"/>
          </a:p>
          <a:p>
            <a:r>
              <a:rPr lang="nb-NO" sz="2800" dirty="0"/>
              <a:t>Ta lista med på mandag.</a:t>
            </a:r>
          </a:p>
        </p:txBody>
      </p:sp>
    </p:spTree>
    <p:extLst>
      <p:ext uri="{BB962C8B-B14F-4D97-AF65-F5344CB8AC3E}">
        <p14:creationId xmlns:p14="http://schemas.microsoft.com/office/powerpoint/2010/main" val="184820015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15960</TotalTime>
  <Words>269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Fasett</vt:lpstr>
      <vt:lpstr>Relasjonskompetanse </vt:lpstr>
      <vt:lpstr>En traumebevisst skole</vt:lpstr>
      <vt:lpstr>Oppdrag</vt:lpstr>
      <vt:lpstr>PowerPoint-presentasjon</vt:lpstr>
      <vt:lpstr>PowerPoint-presentasjon</vt:lpstr>
      <vt:lpstr>Refleksjon</vt:lpstr>
      <vt:lpstr>PowerPoint-presentasjon</vt:lpstr>
      <vt:lpstr>Oppdrag</vt:lpstr>
    </vt:vector>
  </TitlesOfParts>
  <Company>Stavanger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profesjonsutvikling</dc:title>
  <dc:creator>Kathrine Erga</dc:creator>
  <cp:lastModifiedBy>Kristian Waage</cp:lastModifiedBy>
  <cp:revision>44</cp:revision>
  <cp:lastPrinted>2017-01-20T08:16:53Z</cp:lastPrinted>
  <dcterms:created xsi:type="dcterms:W3CDTF">2016-09-11T09:05:03Z</dcterms:created>
  <dcterms:modified xsi:type="dcterms:W3CDTF">2017-11-20T09:45:09Z</dcterms:modified>
</cp:coreProperties>
</file>